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openxmlformats.org/officeDocument/2006/relationships/customXml" Target="../customXml/item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016471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57059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995488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022768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06727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696260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769881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824930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55927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22092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8953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4912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65470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0844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13057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20481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72893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07725FB-F9C1-4085-84E6-9544D3F900A7}" type="datetimeFigureOut">
              <a:rPr lang="es-ES" smtClean="0"/>
              <a:t>05/03/2024</a:t>
            </a:fld>
            <a:endParaRPr lang="es-E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s-E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5194848D-5DC6-40D4-9E50-15804D411EE8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45445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ESTUDIO DE VIABILIDAD ECONÓMICA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PARK AND GO!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18360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Datos financieros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Costos/beneficios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397" y="1932222"/>
            <a:ext cx="4692333" cy="312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42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conclusión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Éxito!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991" y="1437472"/>
            <a:ext cx="5653922" cy="377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97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smtClean="0"/>
              <a:t>Componentes del estudio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3516923" y="1831284"/>
            <a:ext cx="4849995" cy="354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650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RESUMEN EJECUTIVO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APP PARK AND GO!</a:t>
            </a:r>
          </a:p>
          <a:p>
            <a:r>
              <a:rPr lang="es-ES" dirty="0" smtClean="0"/>
              <a:t>ESTACIONAMIENTO TEMPORAL</a:t>
            </a:r>
          </a:p>
          <a:p>
            <a:r>
              <a:rPr lang="es-ES" dirty="0" smtClean="0"/>
              <a:t>SOLUCIÓN EFICIENTE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5789" y="1776045"/>
            <a:ext cx="4614699" cy="350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86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DESCRIPCIÓN DEL PROYECTO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ANUNCIOS DE LOS OFERTANTES </a:t>
            </a:r>
          </a:p>
          <a:p>
            <a:r>
              <a:rPr lang="es-ES" dirty="0" smtClean="0"/>
              <a:t>Usuarios que alquilan las plazas</a:t>
            </a:r>
          </a:p>
          <a:p>
            <a:r>
              <a:rPr lang="es-ES" dirty="0" smtClean="0"/>
              <a:t>Funciones seguras y simples para la búsqueda, pago, etc.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9521" y="2523391"/>
            <a:ext cx="3098822" cy="206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28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tecnologías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determinados dispositivos </a:t>
            </a:r>
          </a:p>
          <a:p>
            <a:r>
              <a:rPr lang="es-ES" dirty="0" smtClean="0"/>
              <a:t>Sistema de pagos</a:t>
            </a:r>
          </a:p>
          <a:p>
            <a:r>
              <a:rPr lang="es-ES" dirty="0" smtClean="0"/>
              <a:t>Redes sociales</a:t>
            </a:r>
          </a:p>
          <a:p>
            <a:r>
              <a:rPr lang="es-ES" dirty="0" smtClean="0"/>
              <a:t>Seguridad</a:t>
            </a:r>
          </a:p>
          <a:p>
            <a:r>
              <a:rPr lang="es-ES" dirty="0" smtClean="0"/>
              <a:t>GPS</a:t>
            </a:r>
          </a:p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7304" y="1995853"/>
            <a:ext cx="4591049" cy="3060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60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mercado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Demanda de los usuarios</a:t>
            </a:r>
          </a:p>
          <a:p>
            <a:r>
              <a:rPr lang="es-ES" dirty="0" smtClean="0"/>
              <a:t>Competencias (otras app’s)</a:t>
            </a:r>
          </a:p>
          <a:p>
            <a:r>
              <a:rPr lang="es-ES" dirty="0" smtClean="0"/>
              <a:t>tendencias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3761" y="1922523"/>
            <a:ext cx="4240823" cy="288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76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Estrategias de marketing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Adquirir usuarios (boca a boca, campañas…)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8807" y="2063396"/>
            <a:ext cx="5073603" cy="2883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01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Personal necesario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Especialistas marketing</a:t>
            </a:r>
          </a:p>
          <a:p>
            <a:r>
              <a:rPr lang="es-ES" dirty="0" smtClean="0"/>
              <a:t>Atencion al cliente</a:t>
            </a:r>
          </a:p>
          <a:p>
            <a:r>
              <a:rPr lang="es-ES" dirty="0" smtClean="0"/>
              <a:t>Desarrollador software</a:t>
            </a:r>
          </a:p>
          <a:p>
            <a:r>
              <a:rPr lang="es-ES" dirty="0" smtClean="0"/>
              <a:t>…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6907" y="1725619"/>
            <a:ext cx="5466616" cy="3648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980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Calendario / cronograma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s-ES" dirty="0" smtClean="0"/>
              <a:t>Hitos, fechas</a:t>
            </a:r>
          </a:p>
          <a:p>
            <a:r>
              <a:rPr lang="es-ES" dirty="0" smtClean="0"/>
              <a:t>progreso</a:t>
            </a:r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2237" y="1987233"/>
            <a:ext cx="4265002" cy="316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90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vento principal">
  <a:themeElements>
    <a:clrScheme name="Evento principal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Evento principal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vento principal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3760B57A9050A41B8ECD167852D12BD" ma:contentTypeVersion="10" ma:contentTypeDescription="Crear nuevo documento." ma:contentTypeScope="" ma:versionID="017522e0e390b4dcd5dea7a453392f87">
  <xsd:schema xmlns:xsd="http://www.w3.org/2001/XMLSchema" xmlns:xs="http://www.w3.org/2001/XMLSchema" xmlns:p="http://schemas.microsoft.com/office/2006/metadata/properties" xmlns:ns2="101eaf33-1701-464d-baef-164c6127d51f" xmlns:ns3="4c77c7d1-2bb2-481b-aefe-101f32e9588a" targetNamespace="http://schemas.microsoft.com/office/2006/metadata/properties" ma:root="true" ma:fieldsID="67a159c79527be19bfac14fe95fc99df" ns2:_="" ns3:_="">
    <xsd:import namespace="101eaf33-1701-464d-baef-164c6127d51f"/>
    <xsd:import namespace="4c77c7d1-2bb2-481b-aefe-101f32e9588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1eaf33-1701-464d-baef-164c6127d51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Etiquetas de imagen" ma:readOnly="false" ma:fieldId="{5cf76f15-5ced-4ddc-b409-7134ff3c332f}" ma:taxonomyMulti="true" ma:sspId="efd49586-4e9d-4401-97cc-84a6e35ca03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77c7d1-2bb2-481b-aefe-101f32e9588a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07ce39c9-688e-4411-9501-255c93ef6400}" ma:internalName="TaxCatchAll" ma:showField="CatchAllData" ma:web="4c77c7d1-2bb2-481b-aefe-101f32e9588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c77c7d1-2bb2-481b-aefe-101f32e9588a" xsi:nil="true"/>
    <lcf76f155ced4ddcb4097134ff3c332f xmlns="101eaf33-1701-464d-baef-164c6127d51f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C6721E02-5399-44CA-8ADF-E08264C2EF1E}"/>
</file>

<file path=customXml/itemProps2.xml><?xml version="1.0" encoding="utf-8"?>
<ds:datastoreItem xmlns:ds="http://schemas.openxmlformats.org/officeDocument/2006/customXml" ds:itemID="{C50F7626-E43F-4BA9-AE56-677D126CE728}"/>
</file>

<file path=customXml/itemProps3.xml><?xml version="1.0" encoding="utf-8"?>
<ds:datastoreItem xmlns:ds="http://schemas.openxmlformats.org/officeDocument/2006/customXml" ds:itemID="{8CA6352A-B7CB-4B0D-9DD9-44A7BD59E088}"/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TM04033927[[fn=Evento principal]]</Template>
  <TotalTime>42</TotalTime>
  <Words>102</Words>
  <Application>Microsoft Office PowerPoint</Application>
  <PresentationFormat>Panorámica</PresentationFormat>
  <Paragraphs>35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4" baseType="lpstr">
      <vt:lpstr>Arial</vt:lpstr>
      <vt:lpstr>Impact</vt:lpstr>
      <vt:lpstr>Evento principal</vt:lpstr>
      <vt:lpstr>ESTUDIO DE VIABILIDAD ECONÓMICA</vt:lpstr>
      <vt:lpstr>Componentes del estudio</vt:lpstr>
      <vt:lpstr>RESUMEN EJECUTIVO</vt:lpstr>
      <vt:lpstr>DESCRIPCIÓN DEL PROYECTO</vt:lpstr>
      <vt:lpstr>tecnologías</vt:lpstr>
      <vt:lpstr>mercado</vt:lpstr>
      <vt:lpstr>Estrategias de marketing </vt:lpstr>
      <vt:lpstr>Personal necesario</vt:lpstr>
      <vt:lpstr>Calendario / cronograma</vt:lpstr>
      <vt:lpstr>Datos financieros</vt:lpstr>
      <vt:lpstr>conclusión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ESTUDIO DE VIABILIDAD ECONÓMICA</dc:title>
  <dc:creator>Becario</dc:creator>
  <cp:lastModifiedBy>Becario</cp:lastModifiedBy>
  <cp:revision>4</cp:revision>
  <dcterms:created xsi:type="dcterms:W3CDTF">2024-03-05T10:32:34Z</dcterms:created>
  <dcterms:modified xsi:type="dcterms:W3CDTF">2024-03-05T11:14:46Z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0x01010083760B57A9050A41B8ECD167852D12BD</vt:lpwstr>
  </property>
</Properties>
</file>

<file path=docProps/thumbnail.jpeg>
</file>